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9" r:id="rId2"/>
    <p:sldId id="262" r:id="rId3"/>
    <p:sldId id="256" r:id="rId4"/>
    <p:sldId id="271" r:id="rId5"/>
    <p:sldId id="272" r:id="rId6"/>
    <p:sldId id="257" r:id="rId7"/>
    <p:sldId id="265" r:id="rId8"/>
    <p:sldId id="266" r:id="rId9"/>
    <p:sldId id="261" r:id="rId10"/>
    <p:sldId id="267" r:id="rId11"/>
    <p:sldId id="268" r:id="rId12"/>
    <p:sldId id="270" r:id="rId13"/>
    <p:sldId id="258" r:id="rId14"/>
    <p:sldId id="260" r:id="rId15"/>
    <p:sldId id="264" r:id="rId16"/>
    <p:sldId id="273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AF06A7C-A884-4A11-A449-15EBF5FC5C2E}">
          <p14:sldIdLst>
            <p14:sldId id="269"/>
            <p14:sldId id="262"/>
            <p14:sldId id="256"/>
            <p14:sldId id="271"/>
            <p14:sldId id="272"/>
            <p14:sldId id="257"/>
            <p14:sldId id="265"/>
            <p14:sldId id="266"/>
            <p14:sldId id="261"/>
            <p14:sldId id="267"/>
            <p14:sldId id="268"/>
            <p14:sldId id="270"/>
            <p14:sldId id="258"/>
            <p14:sldId id="260"/>
            <p14:sldId id="264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8860" autoAdjust="0"/>
  </p:normalViewPr>
  <p:slideViewPr>
    <p:cSldViewPr snapToGrid="0">
      <p:cViewPr varScale="1">
        <p:scale>
          <a:sx n="57" d="100"/>
          <a:sy n="57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13C5C-F0FB-4489-9D08-E99AB0E4166B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80B1F6-63E0-47CE-BA45-0977B93E58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640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总共有多少个邻国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0B1F6-63E0-47CE-BA45-0977B93E58D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103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如同三胖造出超强核武器强大了，这股强大的力量不受我们控制。</a:t>
            </a:r>
            <a:endParaRPr lang="en-US" altLang="zh-CN" dirty="0" smtClean="0"/>
          </a:p>
          <a:p>
            <a:r>
              <a:rPr lang="zh-CN" altLang="en-US" dirty="0" smtClean="0"/>
              <a:t>我们强大了对于美国来说也是如此。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中国制造</a:t>
            </a:r>
            <a:r>
              <a:rPr lang="en-US" altLang="zh-CN" dirty="0" smtClean="0"/>
              <a:t>2025</a:t>
            </a:r>
            <a:r>
              <a:rPr lang="zh-CN" altLang="en-US" dirty="0" smtClean="0"/>
              <a:t>清单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0B1F6-63E0-47CE-BA45-0977B93E58D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345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0B1F6-63E0-47CE-BA45-0977B93E58D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0439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大家要注意这些事件对于中国的影响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0B1F6-63E0-47CE-BA45-0977B93E58D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1614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中国限制美国农业州的名字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0B1F6-63E0-47CE-BA45-0977B93E58D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42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仅论根本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0B1F6-63E0-47CE-BA45-0977B93E58D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2905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美国政治的反复</a:t>
            </a:r>
            <a:endParaRPr lang="en-US" altLang="zh-CN" dirty="0" smtClean="0"/>
          </a:p>
          <a:p>
            <a:r>
              <a:rPr lang="zh-CN" altLang="en-US" dirty="0" smtClean="0"/>
              <a:t>台湾利用统独问题控制选举</a:t>
            </a:r>
            <a:endParaRPr lang="en-US" altLang="zh-CN" dirty="0" smtClean="0"/>
          </a:p>
          <a:p>
            <a:r>
              <a:rPr lang="zh-CN" altLang="en-US" dirty="0" smtClean="0"/>
              <a:t>对比中国三步</a:t>
            </a:r>
            <a:r>
              <a:rPr lang="zh-CN" altLang="en-US" dirty="0" smtClean="0"/>
              <a:t>走</a:t>
            </a:r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/>
              <a:t>没有完美的制度，只有更适合现状的制度，台湾已经替我们试水了西方的制度，用的不如美国，谈何超越美国，完成复兴。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0B1F6-63E0-47CE-BA45-0977B93E58D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8470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52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1431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469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772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781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031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2089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960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0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690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458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D49BB-6773-48FB-A4CE-03C8B031A38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F5891-CC1E-4261-960C-33524DDDAB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74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4257" y="2679588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 smtClean="0"/>
              <a:t>论中国政治之现状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0246" y="118533"/>
            <a:ext cx="6128279" cy="223932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45590" y="4597177"/>
            <a:ext cx="61129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/>
              <a:t>报告人：秦铭</a:t>
            </a:r>
            <a:endParaRPr lang="en-US" altLang="zh-CN" sz="2000" dirty="0"/>
          </a:p>
          <a:p>
            <a:pPr algn="ctr"/>
            <a:r>
              <a:rPr lang="zh-CN" altLang="en-US" sz="2000" dirty="0" smtClean="0"/>
              <a:t>小组成员：何易于、丁逸飞、曾思钰、朱毅、秦铭</a:t>
            </a: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89138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72400" y="250031"/>
            <a:ext cx="3749040" cy="1325563"/>
          </a:xfrm>
        </p:spPr>
        <p:txBody>
          <a:bodyPr/>
          <a:lstStyle/>
          <a:p>
            <a:r>
              <a:rPr lang="zh-CN" altLang="en-US" dirty="0" smtClean="0"/>
              <a:t>    台湾问题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19110" y="1575594"/>
            <a:ext cx="3649756" cy="4351338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我国</a:t>
            </a:r>
            <a:r>
              <a:rPr lang="zh-CN" altLang="en-US" dirty="0" smtClean="0"/>
              <a:t>态度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dirty="0" smtClean="0"/>
              <a:t>一</a:t>
            </a:r>
            <a:r>
              <a:rPr lang="zh-CN" altLang="en-US" dirty="0"/>
              <a:t>冷一</a:t>
            </a:r>
            <a:r>
              <a:rPr lang="zh-CN" altLang="en-US" dirty="0" smtClean="0"/>
              <a:t>热    争</a:t>
            </a:r>
            <a:r>
              <a:rPr lang="zh-CN" altLang="en-US" dirty="0"/>
              <a:t>民心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/>
              <a:t>对</a:t>
            </a:r>
            <a:r>
              <a:rPr lang="zh-CN" altLang="en-US" dirty="0" smtClean="0"/>
              <a:t>台湾当局：降低邦交国，打压政治空间，冷冻两岸政府关系</a:t>
            </a:r>
            <a:endParaRPr lang="en-US" altLang="zh-CN" dirty="0" smtClean="0"/>
          </a:p>
          <a:p>
            <a:r>
              <a:rPr lang="zh-CN" altLang="en-US" dirty="0"/>
              <a:t>对</a:t>
            </a:r>
            <a:r>
              <a:rPr lang="zh-CN" altLang="en-US" dirty="0" smtClean="0"/>
              <a:t>台湾同胞：惠台三十一条（超国民待遇）</a:t>
            </a:r>
            <a:endParaRPr lang="en-US" altLang="zh-CN" dirty="0" smtClean="0"/>
          </a:p>
          <a:p>
            <a:r>
              <a:rPr lang="zh-CN" altLang="en-US" dirty="0" smtClean="0"/>
              <a:t>台湾</a:t>
            </a:r>
            <a:r>
              <a:rPr lang="zh-CN" altLang="en-US" dirty="0" smtClean="0"/>
              <a:t>问题：根本在   美国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162" y="0"/>
            <a:ext cx="7032812" cy="621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74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456" y="1690688"/>
            <a:ext cx="7357935" cy="2174557"/>
          </a:xfrm>
          <a:prstGeom prst="rect">
            <a:avLst/>
          </a:prstGeom>
        </p:spPr>
      </p:pic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57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3067" y="754592"/>
            <a:ext cx="6096000" cy="34575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13199" y="4809066"/>
            <a:ext cx="533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其中</a:t>
            </a:r>
            <a:r>
              <a:rPr lang="en-US" altLang="zh-CN" sz="2400" dirty="0" smtClean="0"/>
              <a:t>8</a:t>
            </a:r>
            <a:r>
              <a:rPr lang="zh-CN" altLang="en-US" sz="2400" dirty="0" smtClean="0"/>
              <a:t>个邦交国。。。。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5965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台湾</a:t>
            </a:r>
            <a:r>
              <a:rPr lang="en-US" altLang="zh-CN" dirty="0" smtClean="0"/>
              <a:t>-</a:t>
            </a:r>
            <a:r>
              <a:rPr lang="zh-CN" altLang="en-US" dirty="0" smtClean="0"/>
              <a:t>民主的“灯塔”？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33783"/>
            <a:ext cx="4354729" cy="3087899"/>
          </a:xfrm>
          <a:prstGeom prst="rect">
            <a:avLst/>
          </a:prstGeom>
        </p:spPr>
      </p:pic>
      <p:pic>
        <p:nvPicPr>
          <p:cNvPr id="6" name="Picture 2" descr="http://5b0988e595225.cdn.sohucs.com/images/20170717/5ed5084a2e17429f87cb65f54be20da4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890" y="1027906"/>
            <a:ext cx="3702385" cy="2598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内容占位符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9890" y="4092414"/>
            <a:ext cx="3712580" cy="265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069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3243792"/>
            <a:ext cx="12191999" cy="1325563"/>
          </a:xfrm>
        </p:spPr>
        <p:txBody>
          <a:bodyPr/>
          <a:lstStyle/>
          <a:p>
            <a:pPr algn="ctr"/>
            <a:r>
              <a:rPr lang="zh-CN" altLang="en-US" dirty="0" smtClean="0"/>
              <a:t>中国的政治制度怎样？</a:t>
            </a:r>
            <a:br>
              <a:rPr lang="zh-CN" altLang="en-US" dirty="0" smtClean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501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张维为教授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复旦大学教授，曾任邓小平高级翻译</a:t>
            </a:r>
            <a:endParaRPr lang="en-US" altLang="zh-CN" dirty="0" smtClean="0"/>
          </a:p>
          <a:p>
            <a:r>
              <a:rPr lang="zh-CN" altLang="en-US" dirty="0" smtClean="0"/>
              <a:t>中国三部曲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推荐讲演视频：</a:t>
            </a:r>
            <a:r>
              <a:rPr lang="en-US" altLang="zh-CN" dirty="0" smtClean="0"/>
              <a:t>《</a:t>
            </a:r>
            <a:r>
              <a:rPr lang="zh-CN" altLang="en-US" dirty="0" smtClean="0"/>
              <a:t>中国人，你要自信</a:t>
            </a:r>
            <a:r>
              <a:rPr lang="en-US" altLang="zh-CN" dirty="0" smtClean="0"/>
              <a:t>》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b="19084"/>
          <a:stretch/>
        </p:blipFill>
        <p:spPr>
          <a:xfrm>
            <a:off x="3669030" y="2396649"/>
            <a:ext cx="2914426" cy="235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12067" y="2922058"/>
            <a:ext cx="10515600" cy="1325563"/>
          </a:xfr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8951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16200" y="1690688"/>
            <a:ext cx="10515600" cy="4351338"/>
          </a:xfrm>
        </p:spPr>
        <p:txBody>
          <a:bodyPr/>
          <a:lstStyle/>
          <a:p>
            <a:r>
              <a:rPr lang="zh-CN" altLang="en-US" sz="3200" dirty="0" smtClean="0"/>
              <a:t>中国周边政治环境（</a:t>
            </a:r>
            <a:r>
              <a:rPr lang="en-US" altLang="zh-CN" sz="3200" dirty="0" smtClean="0"/>
              <a:t>3~8</a:t>
            </a:r>
            <a:r>
              <a:rPr lang="zh-CN" altLang="en-US" sz="3200" dirty="0" smtClean="0"/>
              <a:t>）</a:t>
            </a:r>
            <a:endParaRPr lang="en-US" altLang="zh-CN" sz="3200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sz="3200" dirty="0" smtClean="0"/>
              <a:t>中国国内政治环境（主要台湾）（</a:t>
            </a:r>
            <a:r>
              <a:rPr lang="en-US" altLang="zh-CN" sz="3200" dirty="0" smtClean="0"/>
              <a:t>9</a:t>
            </a:r>
            <a:r>
              <a:rPr lang="en-US" altLang="zh-CN" sz="3200" dirty="0" smtClean="0"/>
              <a:t>~15</a:t>
            </a:r>
            <a:r>
              <a:rPr lang="zh-CN" altLang="en-US" sz="3200" dirty="0" smtClean="0"/>
              <a:t>）</a:t>
            </a:r>
            <a:endParaRPr lang="zh-CN" altLang="en-US" sz="3200" dirty="0"/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5283" y="4341283"/>
            <a:ext cx="2516717" cy="251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17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733" y="395287"/>
            <a:ext cx="10000725" cy="646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25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/>
              <a:t>中美贸易争端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283" y="1825625"/>
            <a:ext cx="4762500" cy="30003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123266" y="5316815"/>
            <a:ext cx="4182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根源：中国</a:t>
            </a:r>
            <a:r>
              <a:rPr lang="zh-CN" altLang="en-US" dirty="0"/>
              <a:t>高端</a:t>
            </a:r>
            <a:r>
              <a:rPr lang="zh-CN" altLang="en-US" dirty="0" smtClean="0"/>
              <a:t>科技发展  虎口夺食</a:t>
            </a: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4734088" y="5760369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美国</a:t>
            </a:r>
            <a:r>
              <a:rPr lang="zh-CN" altLang="en-US" dirty="0"/>
              <a:t>两党和美国人的共识</a:t>
            </a:r>
          </a:p>
        </p:txBody>
      </p:sp>
    </p:spTree>
    <p:extLst>
      <p:ext uri="{BB962C8B-B14F-4D97-AF65-F5344CB8AC3E}">
        <p14:creationId xmlns:p14="http://schemas.microsoft.com/office/powerpoint/2010/main" val="278797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美国利用日本、印度、韩国、台湾地区来制衡中国在亚洲影响力。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/>
              <a:t>中</a:t>
            </a:r>
            <a:r>
              <a:rPr lang="zh-CN" altLang="en-US" dirty="0" smtClean="0"/>
              <a:t>俄联合起来制衡美国在世界范围内的影响力。</a:t>
            </a:r>
            <a:endParaRPr lang="zh-CN" altLang="en-US" dirty="0"/>
          </a:p>
        </p:txBody>
      </p:sp>
      <p:sp>
        <p:nvSpPr>
          <p:cNvPr id="4" name="标题 3"/>
          <p:cNvSpPr txBox="1">
            <a:spLocks noGrp="1"/>
          </p:cNvSpPr>
          <p:nvPr>
            <p:ph type="title"/>
          </p:nvPr>
        </p:nvSpPr>
        <p:spPr>
          <a:xfrm>
            <a:off x="838200" y="677041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中美利用第三国相互制衡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908" y="3376250"/>
            <a:ext cx="5446183" cy="307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76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://t12.baidu.com/it/u=2847217556,2186421100&amp;fm=173&amp;app=25&amp;f=JPEG?w=600&amp;h=389&amp;s=63D03B8DC2806EFEFA8935820300E09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989" y="160338"/>
            <a:ext cx="8009068" cy="519254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223135" y="5595620"/>
            <a:ext cx="9186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2018</a:t>
            </a:r>
            <a:r>
              <a:rPr lang="zh-CN" altLang="en-US" sz="2800" dirty="0" smtClean="0"/>
              <a:t>年</a:t>
            </a:r>
            <a:r>
              <a:rPr lang="en-US" altLang="zh-CN" sz="2800" dirty="0" smtClean="0"/>
              <a:t>6</a:t>
            </a:r>
            <a:r>
              <a:rPr lang="zh-CN" altLang="en-US" sz="2800" dirty="0" smtClean="0"/>
              <a:t>月</a:t>
            </a:r>
            <a:r>
              <a:rPr lang="en-US" altLang="zh-CN" sz="2800" dirty="0" smtClean="0"/>
              <a:t>G7</a:t>
            </a:r>
            <a:r>
              <a:rPr lang="zh-CN" altLang="en-US" sz="2800" dirty="0" smtClean="0"/>
              <a:t>峰会</a:t>
            </a:r>
            <a:endParaRPr lang="zh-CN" altLang="en-US" sz="2800" dirty="0"/>
          </a:p>
        </p:txBody>
      </p:sp>
      <p:sp>
        <p:nvSpPr>
          <p:cNvPr id="3" name="文本框 2"/>
          <p:cNvSpPr txBox="1"/>
          <p:nvPr/>
        </p:nvSpPr>
        <p:spPr>
          <a:xfrm>
            <a:off x="8982685" y="445397"/>
            <a:ext cx="3455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美国</a:t>
            </a:r>
            <a:r>
              <a:rPr lang="en-US" altLang="zh-CN" sz="2400" dirty="0" smtClean="0"/>
              <a:t>-</a:t>
            </a:r>
            <a:r>
              <a:rPr lang="zh-CN" altLang="en-US" sz="2400" dirty="0" smtClean="0"/>
              <a:t>中国：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短期利益</a:t>
            </a:r>
            <a:r>
              <a:rPr lang="en-US" altLang="zh-CN" sz="2400" dirty="0" smtClean="0"/>
              <a:t>-</a:t>
            </a:r>
            <a:r>
              <a:rPr lang="zh-CN" altLang="en-US" sz="2400" dirty="0" smtClean="0"/>
              <a:t>长期利益</a:t>
            </a:r>
            <a:endParaRPr lang="zh-CN" alt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8982685" y="1519131"/>
            <a:ext cx="296333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美国优先：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美国退出伊核协议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要求韩国日本负担更多美军基地开支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要求北约其他成员国负担更多的北约军费开支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鼓励英国脱欧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8982685" y="3793193"/>
            <a:ext cx="2980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如果是中国会怎么做？</a:t>
            </a:r>
            <a:endParaRPr lang="en-US" altLang="zh-CN" dirty="0" smtClean="0"/>
          </a:p>
        </p:txBody>
      </p:sp>
      <p:sp>
        <p:nvSpPr>
          <p:cNvPr id="9" name="文本框 8"/>
          <p:cNvSpPr txBox="1"/>
          <p:nvPr/>
        </p:nvSpPr>
        <p:spPr>
          <a:xfrm>
            <a:off x="8982685" y="4504755"/>
            <a:ext cx="2769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西方国家还拥护美国做老大吗？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506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0825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 smtClean="0"/>
              <a:t>特朗普上台对中国反而是好事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54132" y="1825625"/>
            <a:ext cx="5799667" cy="4351338"/>
          </a:xfrm>
        </p:spPr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他只是引发了“量变”的“质变” 。</a:t>
            </a:r>
            <a:endParaRPr lang="en-US" altLang="zh-CN" dirty="0" smtClean="0"/>
          </a:p>
          <a:p>
            <a:r>
              <a:rPr lang="en-US" altLang="zh-CN" dirty="0" smtClean="0"/>
              <a:t>2.</a:t>
            </a:r>
            <a:r>
              <a:rPr lang="zh-CN" altLang="en-US" dirty="0" smtClean="0"/>
              <a:t>他本质是个商人，只要有赚头，很多东西都是可以交易的。</a:t>
            </a:r>
            <a:endParaRPr lang="en-US" altLang="zh-CN" dirty="0" smtClean="0"/>
          </a:p>
          <a:p>
            <a:r>
              <a:rPr lang="zh-CN" altLang="en-US" dirty="0" smtClean="0"/>
              <a:t>  商人做</a:t>
            </a:r>
            <a:r>
              <a:rPr lang="zh-CN" altLang="en-US" dirty="0" smtClean="0"/>
              <a:t>总统</a:t>
            </a:r>
            <a:r>
              <a:rPr lang="en-US" altLang="zh-CN" dirty="0" smtClean="0"/>
              <a:t>-</a:t>
            </a:r>
            <a:r>
              <a:rPr lang="zh-CN" altLang="en-US" dirty="0" smtClean="0"/>
              <a:t>习大大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   </a:t>
            </a:r>
            <a:r>
              <a:rPr lang="zh-CN" altLang="en-US" dirty="0" smtClean="0"/>
              <a:t>短期利益</a:t>
            </a:r>
            <a:r>
              <a:rPr lang="en-US" altLang="zh-CN" dirty="0" smtClean="0"/>
              <a:t>-</a:t>
            </a:r>
            <a:r>
              <a:rPr lang="zh-CN" altLang="en-US" dirty="0" smtClean="0"/>
              <a:t>长期利益</a:t>
            </a:r>
            <a:endParaRPr lang="en-US" altLang="zh-CN" dirty="0" smtClean="0"/>
          </a:p>
          <a:p>
            <a:r>
              <a:rPr lang="en-US" altLang="zh-CN" dirty="0" smtClean="0"/>
              <a:t>3.</a:t>
            </a:r>
            <a:r>
              <a:rPr lang="zh-CN" altLang="en-US" dirty="0" smtClean="0"/>
              <a:t>他“退群” ，其余国家特别是中国接管权力真空。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" y="1825625"/>
            <a:ext cx="47625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3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65125"/>
            <a:ext cx="6419110" cy="567690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117080" y="442466"/>
            <a:ext cx="42976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中日、中印、中韩取决于中美关系</a:t>
            </a:r>
            <a:endParaRPr lang="en-US" altLang="zh-CN" sz="2400" dirty="0" smtClean="0"/>
          </a:p>
          <a:p>
            <a:r>
              <a:rPr lang="zh-CN" altLang="en-US" sz="2400" dirty="0" smtClean="0"/>
              <a:t>中朝关系，中</a:t>
            </a:r>
            <a:r>
              <a:rPr lang="en-US" altLang="zh-CN" sz="2400" dirty="0" smtClean="0"/>
              <a:t>-</a:t>
            </a:r>
            <a:r>
              <a:rPr lang="zh-CN" altLang="en-US" sz="2400" dirty="0" smtClean="0"/>
              <a:t>东南亚关系受中美关系影响</a:t>
            </a:r>
            <a:endParaRPr lang="en-US" altLang="zh-CN" sz="2400" dirty="0" smtClean="0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117080" y="2796619"/>
            <a:ext cx="5074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中越：</a:t>
            </a:r>
            <a:r>
              <a:rPr lang="en-US" altLang="zh-CN" sz="2400" dirty="0" smtClean="0"/>
              <a:t>1979</a:t>
            </a:r>
            <a:r>
              <a:rPr lang="zh-CN" altLang="en-US" sz="2400" dirty="0" smtClean="0"/>
              <a:t>对越自卫反击战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2400" dirty="0" smtClean="0"/>
              <a:t>中印：</a:t>
            </a:r>
            <a:r>
              <a:rPr lang="en-US" altLang="zh-CN" sz="2400" dirty="0" smtClean="0"/>
              <a:t>1962</a:t>
            </a:r>
            <a:r>
              <a:rPr lang="zh-CN" altLang="en-US" sz="2400" dirty="0" smtClean="0"/>
              <a:t>中印战争</a:t>
            </a:r>
            <a:endParaRPr lang="en-US" altLang="zh-CN" sz="2400" dirty="0" smtClean="0"/>
          </a:p>
          <a:p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7200900" y="3994043"/>
            <a:ext cx="448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中巴：巴铁</a:t>
            </a:r>
            <a:endParaRPr lang="en-US" altLang="zh-CN" sz="2400" dirty="0" smtClean="0"/>
          </a:p>
        </p:txBody>
      </p:sp>
      <p:sp>
        <p:nvSpPr>
          <p:cNvPr id="8" name="文本框 7"/>
          <p:cNvSpPr txBox="1"/>
          <p:nvPr/>
        </p:nvSpPr>
        <p:spPr>
          <a:xfrm>
            <a:off x="7200900" y="5079124"/>
            <a:ext cx="256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其余邻国：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中</a:t>
            </a:r>
            <a:r>
              <a:rPr lang="en-US" altLang="zh-CN" dirty="0" smtClean="0"/>
              <a:t>-</a:t>
            </a:r>
            <a:r>
              <a:rPr lang="zh-CN" altLang="en-US" dirty="0" smtClean="0"/>
              <a:t>中亚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200900" y="5672694"/>
            <a:ext cx="198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中蒙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9826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国内政治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29076" y="1458277"/>
            <a:ext cx="7181562" cy="539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1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438</Words>
  <Application>Microsoft Office PowerPoint</Application>
  <PresentationFormat>宽屏</PresentationFormat>
  <Paragraphs>74</Paragraphs>
  <Slides>16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等线</vt:lpstr>
      <vt:lpstr>等线 Light</vt:lpstr>
      <vt:lpstr>Arial</vt:lpstr>
      <vt:lpstr>Office 主题​​</vt:lpstr>
      <vt:lpstr>论中国政治之现状</vt:lpstr>
      <vt:lpstr>目录</vt:lpstr>
      <vt:lpstr>PowerPoint 演示文稿</vt:lpstr>
      <vt:lpstr>中美贸易争端</vt:lpstr>
      <vt:lpstr>中美利用第三国相互制衡</vt:lpstr>
      <vt:lpstr>PowerPoint 演示文稿</vt:lpstr>
      <vt:lpstr>特朗普上台对中国反而是好事</vt:lpstr>
      <vt:lpstr>PowerPoint 演示文稿</vt:lpstr>
      <vt:lpstr>国内政治</vt:lpstr>
      <vt:lpstr>    台湾问题</vt:lpstr>
      <vt:lpstr>PowerPoint 演示文稿</vt:lpstr>
      <vt:lpstr>PowerPoint 演示文稿</vt:lpstr>
      <vt:lpstr>台湾-民主的“灯塔”？</vt:lpstr>
      <vt:lpstr>中国的政治制度怎样？ </vt:lpstr>
      <vt:lpstr>张维为教授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Qin Ming</dc:creator>
  <cp:lastModifiedBy>Qin Ming</cp:lastModifiedBy>
  <cp:revision>24</cp:revision>
  <dcterms:created xsi:type="dcterms:W3CDTF">2019-03-04T01:17:16Z</dcterms:created>
  <dcterms:modified xsi:type="dcterms:W3CDTF">2019-03-04T08:42:15Z</dcterms:modified>
</cp:coreProperties>
</file>

<file path=docProps/thumbnail.jpeg>
</file>